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D8DEE8-7A87-4E01-8ADE-4C49CDD43F74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8BBF0-342D-409A-9C0A-B1B451E92883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4/2/16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youtu.be/ukaAHXxZ25c" TargetMode="External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microsoft.com/office/2007/relationships/media" Target="../media/media3.m4a"/><Relationship Id="rId6" Type="http://schemas.openxmlformats.org/officeDocument/2006/relationships/audio" Target="../media/media3.m4a"/><Relationship Id="rId7" Type="http://schemas.openxmlformats.org/officeDocument/2006/relationships/slideLayout" Target="../slideLayouts/slideLayout6.xml"/><Relationship Id="rId8" Type="http://schemas.openxmlformats.org/officeDocument/2006/relationships/image" Target="../media/image6.png"/><Relationship Id="rId9" Type="http://schemas.openxmlformats.org/officeDocument/2006/relationships/image" Target="../media/image7.jpe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“cortex”  </a:t>
            </a:r>
            <a:br>
              <a:rPr lang="en-US" dirty="0" smtClean="0"/>
            </a:br>
            <a:r>
              <a:rPr lang="en-US" dirty="0" smtClean="0"/>
              <a:t>Ashley Coffin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Undergraduate Research day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Saturday April 2, 2016</a:t>
            </a:r>
            <a:r>
              <a:rPr lang="en-US" sz="28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59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957 (1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r="8067" b="11527"/>
          <a:stretch/>
        </p:blipFill>
        <p:spPr>
          <a:xfrm>
            <a:off x="534952" y="1655607"/>
            <a:ext cx="3855350" cy="5064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Rehearsal Process: Choreography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1678" y="1655606"/>
            <a:ext cx="2022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Floor Patterns:</a:t>
            </a:r>
            <a:endParaRPr lang="en-US" sz="2000" b="1" dirty="0"/>
          </a:p>
        </p:txBody>
      </p:sp>
      <p:pic>
        <p:nvPicPr>
          <p:cNvPr id="6" name="Picture 5" descr="IMG_1958 (1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7" t="2167" r="1937" b="51067"/>
          <a:stretch/>
        </p:blipFill>
        <p:spPr>
          <a:xfrm rot="16200000">
            <a:off x="4144292" y="2424892"/>
            <a:ext cx="5143500" cy="36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9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Rehearsal Process: Choreography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168" y="1676881"/>
            <a:ext cx="23284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Dancer </a:t>
            </a:r>
            <a:r>
              <a:rPr lang="en-US" sz="2000" b="1" dirty="0"/>
              <a:t>Inspiration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5" name="Picture 4" descr="IMG_14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37" y="1631227"/>
            <a:ext cx="5400843" cy="3600562"/>
          </a:xfrm>
          <a:prstGeom prst="rect">
            <a:avLst/>
          </a:prstGeom>
        </p:spPr>
      </p:pic>
      <p:pic>
        <p:nvPicPr>
          <p:cNvPr id="4" name="Picture 3" descr="ER4G583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r="26284"/>
          <a:stretch/>
        </p:blipFill>
        <p:spPr>
          <a:xfrm>
            <a:off x="183078" y="2675819"/>
            <a:ext cx="3385759" cy="3737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078" y="6413355"/>
            <a:ext cx="2991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by: Noor </a:t>
            </a:r>
            <a:r>
              <a:rPr lang="en-US" sz="1400" dirty="0"/>
              <a:t>Eemaan Jaffery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5274" y="5210028"/>
            <a:ext cx="223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by: Lauren Carmen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727700" y="5407550"/>
            <a:ext cx="3529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Adjudication: </a:t>
            </a:r>
          </a:p>
          <a:p>
            <a:r>
              <a:rPr lang="en-US" dirty="0"/>
              <a:t>-</a:t>
            </a:r>
            <a:r>
              <a:rPr lang="en-US" dirty="0" smtClean="0"/>
              <a:t>the development of the piece continues</a:t>
            </a:r>
          </a:p>
          <a:p>
            <a:r>
              <a:rPr lang="en-US" dirty="0" smtClean="0"/>
              <a:t>-</a:t>
            </a:r>
            <a:r>
              <a:rPr lang="en-US" dirty="0" smtClean="0"/>
              <a:t>slight </a:t>
            </a:r>
            <a:r>
              <a:rPr lang="en-US" dirty="0" smtClean="0"/>
              <a:t>change in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9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22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1357" b="9943"/>
          <a:stretch/>
        </p:blipFill>
        <p:spPr>
          <a:xfrm>
            <a:off x="3820937" y="1711684"/>
            <a:ext cx="1816019" cy="2772812"/>
          </a:xfrm>
          <a:prstGeom prst="rect">
            <a:avLst/>
          </a:prstGeom>
        </p:spPr>
      </p:pic>
      <p:pic>
        <p:nvPicPr>
          <p:cNvPr id="12" name="Picture 11" descr="IMG_19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9409" y="3345392"/>
            <a:ext cx="2821615" cy="3762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Rehearsal Process: </a:t>
            </a:r>
            <a:r>
              <a:rPr lang="en-US" dirty="0" smtClean="0"/>
              <a:t>Costume Collaboration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3866" y="1863583"/>
            <a:ext cx="294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Costumes:</a:t>
            </a:r>
          </a:p>
          <a:p>
            <a:pPr algn="ctr"/>
            <a:r>
              <a:rPr lang="en-US" sz="2400" dirty="0" smtClean="0"/>
              <a:t> Lauren Carmen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782925" y="2694580"/>
            <a:ext cx="137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Sketches</a:t>
            </a:r>
            <a:endParaRPr lang="en-US" dirty="0"/>
          </a:p>
        </p:txBody>
      </p:sp>
      <p:pic>
        <p:nvPicPr>
          <p:cNvPr id="7" name="Picture 6" descr="IMG_122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705" r="24177" b="6580"/>
          <a:stretch/>
        </p:blipFill>
        <p:spPr>
          <a:xfrm>
            <a:off x="2426031" y="3555191"/>
            <a:ext cx="1677319" cy="3082086"/>
          </a:xfrm>
          <a:prstGeom prst="rect">
            <a:avLst/>
          </a:prstGeom>
        </p:spPr>
      </p:pic>
      <p:pic>
        <p:nvPicPr>
          <p:cNvPr id="8" name="Picture 7" descr="IMG_122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b="7972"/>
          <a:stretch/>
        </p:blipFill>
        <p:spPr>
          <a:xfrm>
            <a:off x="224022" y="1711684"/>
            <a:ext cx="2380505" cy="304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1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Rehearsal Process: Costume Collaboration</a:t>
            </a:r>
          </a:p>
        </p:txBody>
      </p:sp>
      <p:pic>
        <p:nvPicPr>
          <p:cNvPr id="3" name="Picture 2" descr="IMG_12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" r="31669" b="3043"/>
          <a:stretch/>
        </p:blipFill>
        <p:spPr>
          <a:xfrm>
            <a:off x="6395271" y="1709889"/>
            <a:ext cx="2366989" cy="4879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709889"/>
            <a:ext cx="228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Final Outcome:</a:t>
            </a:r>
            <a:endParaRPr lang="en-US" sz="2400" dirty="0"/>
          </a:p>
        </p:txBody>
      </p:sp>
      <p:pic>
        <p:nvPicPr>
          <p:cNvPr id="6" name="Picture 5" descr="IMG_14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r="2557" b="3909"/>
          <a:stretch/>
        </p:blipFill>
        <p:spPr>
          <a:xfrm>
            <a:off x="214060" y="2288087"/>
            <a:ext cx="2878732" cy="4194461"/>
          </a:xfrm>
          <a:prstGeom prst="rect">
            <a:avLst/>
          </a:prstGeom>
        </p:spPr>
      </p:pic>
      <p:pic>
        <p:nvPicPr>
          <p:cNvPr id="7" name="Picture 6" descr="IMG_146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t="-2289" r="30082" b="2289"/>
          <a:stretch/>
        </p:blipFill>
        <p:spPr>
          <a:xfrm>
            <a:off x="3092792" y="2297296"/>
            <a:ext cx="1595080" cy="4063964"/>
          </a:xfrm>
          <a:prstGeom prst="rect">
            <a:avLst/>
          </a:prstGeom>
        </p:spPr>
      </p:pic>
      <p:pic>
        <p:nvPicPr>
          <p:cNvPr id="8" name="Picture 7" descr="IMG_146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27229"/>
          <a:stretch/>
        </p:blipFill>
        <p:spPr>
          <a:xfrm>
            <a:off x="4729954" y="2397179"/>
            <a:ext cx="1532798" cy="39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Rehearsal Process: </a:t>
            </a:r>
            <a:r>
              <a:rPr lang="en-US" dirty="0" smtClean="0"/>
              <a:t>Lighting </a:t>
            </a:r>
            <a:r>
              <a:rPr lang="en-US" dirty="0"/>
              <a:t>Collaboration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0914" y="1783615"/>
            <a:ext cx="3710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Lighting Designer: </a:t>
            </a:r>
          </a:p>
          <a:p>
            <a:pPr algn="ctr"/>
            <a:r>
              <a:rPr lang="en-US" sz="2400" dirty="0" smtClean="0"/>
              <a:t>Trevor Harris</a:t>
            </a:r>
            <a:endParaRPr lang="en-US" sz="2400" dirty="0"/>
          </a:p>
        </p:txBody>
      </p:sp>
      <p:pic>
        <p:nvPicPr>
          <p:cNvPr id="4" name="Picture 3" descr="Light Grid #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1" y="1612388"/>
            <a:ext cx="4799331" cy="3537651"/>
          </a:xfrm>
          <a:prstGeom prst="rect">
            <a:avLst/>
          </a:prstGeom>
        </p:spPr>
      </p:pic>
      <p:pic>
        <p:nvPicPr>
          <p:cNvPr id="5" name="Picture 4" descr="Lighting Grid #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29" y="3758907"/>
            <a:ext cx="6315602" cy="29822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496" y="2614612"/>
            <a:ext cx="154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Lighting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5091"/>
            <a:ext cx="8381260" cy="1054394"/>
          </a:xfrm>
        </p:spPr>
        <p:txBody>
          <a:bodyPr/>
          <a:lstStyle/>
          <a:p>
            <a:r>
              <a:rPr lang="en-US" dirty="0" smtClean="0"/>
              <a:t>The Performance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677244"/>
            <a:ext cx="3750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Flash </a:t>
            </a:r>
            <a:r>
              <a:rPr lang="en-US" u="sng" smtClean="0"/>
              <a:t>Drive or YouTube Link: </a:t>
            </a:r>
            <a:r>
              <a:rPr lang="en-US" smtClean="0"/>
              <a:t> </a:t>
            </a:r>
            <a:r>
              <a:rPr lang="en-US" u="sng" smtClean="0"/>
              <a:t>(</a:t>
            </a:r>
            <a:r>
              <a:rPr lang="en-US" smtClean="0"/>
              <a:t>1:50)</a:t>
            </a:r>
            <a:endParaRPr lang="en-US" u="sng" dirty="0" smtClean="0"/>
          </a:p>
          <a:p>
            <a:r>
              <a:rPr lang="en-US" dirty="0">
                <a:hlinkClick r:id="rId2"/>
              </a:rPr>
              <a:t>https://youtu.be/</a:t>
            </a:r>
            <a:r>
              <a:rPr lang="en-US" dirty="0" smtClean="0">
                <a:hlinkClick r:id="rId2"/>
              </a:rPr>
              <a:t>ukaAHXxZ25c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5" name="Picture 4" descr="CFA_549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9413" r="5945" b="14293"/>
          <a:stretch/>
        </p:blipFill>
        <p:spPr>
          <a:xfrm>
            <a:off x="1115943" y="2337801"/>
            <a:ext cx="6868823" cy="4051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98" y="6307888"/>
            <a:ext cx="354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by: Kasey </a:t>
            </a:r>
            <a:r>
              <a:rPr lang="en-US" dirty="0"/>
              <a:t>Allee-Foreman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1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sz="2400" dirty="0" smtClean="0"/>
              <a:t>Ashley.E.Coffin-1@ou.edu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5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YCS 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>
          <a:xfrm>
            <a:off x="1265050" y="261193"/>
            <a:ext cx="6654043" cy="3171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3898" y="3446506"/>
            <a:ext cx="496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University Theatre Presents </a:t>
            </a:r>
          </a:p>
          <a:p>
            <a:pPr algn="ctr"/>
            <a:r>
              <a:rPr lang="en-US" dirty="0" smtClean="0"/>
              <a:t>Young Choreographers’ Showcase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2030" y="4839017"/>
            <a:ext cx="512997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“Cortex” by Ashley Coffin</a:t>
            </a:r>
          </a:p>
          <a:p>
            <a:pPr algn="ctr"/>
            <a:r>
              <a:rPr lang="en-US" dirty="0" smtClean="0"/>
              <a:t>Music: “Brim” by Olafur Arnalds</a:t>
            </a:r>
          </a:p>
          <a:p>
            <a:pPr algn="ctr"/>
            <a:r>
              <a:rPr lang="en-US" dirty="0" smtClean="0"/>
              <a:t>Lighting Design: Trevor Harris</a:t>
            </a:r>
          </a:p>
          <a:p>
            <a:pPr algn="ctr"/>
            <a:r>
              <a:rPr lang="en-US" dirty="0" smtClean="0"/>
              <a:t>Costume: Lauren Carmen</a:t>
            </a:r>
          </a:p>
          <a:p>
            <a:pPr algn="ctr"/>
            <a:r>
              <a:rPr lang="en-US" dirty="0" smtClean="0"/>
              <a:t>Dancers: Brittany Bonefas,</a:t>
            </a:r>
            <a:r>
              <a:rPr lang="en-US" dirty="0"/>
              <a:t> Maggie </a:t>
            </a:r>
            <a:r>
              <a:rPr lang="en-US" dirty="0" smtClean="0"/>
              <a:t>Brockschmidt, Megan Doyle, Bailey Evans, Lauren Peterson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5129" y="4092837"/>
            <a:ext cx="3249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School of Dance Coordinators</a:t>
            </a:r>
          </a:p>
          <a:p>
            <a:pPr algn="ctr"/>
            <a:r>
              <a:rPr lang="en-US" sz="1400" dirty="0" smtClean="0"/>
              <a:t>Austin Hartel, Ilya Kozadayev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603038" y="4117742"/>
            <a:ext cx="220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Mentor</a:t>
            </a:r>
          </a:p>
          <a:p>
            <a:pPr algn="ctr"/>
            <a:r>
              <a:rPr lang="en-US" sz="1400" dirty="0" smtClean="0"/>
              <a:t>Ms. Rebecca Herrin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917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Concept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4722" y="1793104"/>
            <a:ext cx="83175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dancers symbolized different </a:t>
            </a:r>
            <a:r>
              <a:rPr lang="en-US" dirty="0"/>
              <a:t>aspects of a mind that are cohesively struggling towards a goal that has not yet been </a:t>
            </a:r>
            <a:r>
              <a:rPr lang="en-US" dirty="0" smtClean="0"/>
              <a:t>reached.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 -hopeless</a:t>
            </a:r>
          </a:p>
          <a:p>
            <a:r>
              <a:rPr lang="en-US" dirty="0" smtClean="0"/>
              <a:t>       -confusion</a:t>
            </a:r>
          </a:p>
          <a:p>
            <a:r>
              <a:rPr lang="en-US" dirty="0" smtClean="0"/>
              <a:t>       -frustration</a:t>
            </a:r>
          </a:p>
          <a:p>
            <a:r>
              <a:rPr lang="en-US" dirty="0" smtClean="0"/>
              <a:t>       -searching</a:t>
            </a:r>
          </a:p>
          <a:p>
            <a:r>
              <a:rPr lang="en-US" dirty="0" smtClean="0"/>
              <a:t>       -questioning</a:t>
            </a:r>
            <a:endParaRPr lang="en-US" dirty="0"/>
          </a:p>
        </p:txBody>
      </p:sp>
      <p:pic>
        <p:nvPicPr>
          <p:cNvPr id="4" name="Picture 3" descr="IMG_194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6" b="6128"/>
          <a:stretch/>
        </p:blipFill>
        <p:spPr>
          <a:xfrm>
            <a:off x="381000" y="3824429"/>
            <a:ext cx="2351641" cy="2831542"/>
          </a:xfrm>
          <a:prstGeom prst="rect">
            <a:avLst/>
          </a:prstGeom>
        </p:spPr>
      </p:pic>
      <p:pic>
        <p:nvPicPr>
          <p:cNvPr id="8" name="Picture 7" descr="ER4G58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10" y="2527779"/>
            <a:ext cx="5774406" cy="38496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7813" y="6377383"/>
            <a:ext cx="2614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by: Noor </a:t>
            </a:r>
            <a:r>
              <a:rPr lang="en-US" sz="1400" dirty="0"/>
              <a:t>Eemaan Jaffery </a:t>
            </a:r>
          </a:p>
        </p:txBody>
      </p:sp>
    </p:spTree>
    <p:extLst>
      <p:ext uri="{BB962C8B-B14F-4D97-AF65-F5344CB8AC3E}">
        <p14:creationId xmlns:p14="http://schemas.microsoft.com/office/powerpoint/2010/main" val="197746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Title: “Cortex”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54880" y="1730844"/>
            <a:ext cx="3607380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/>
              <a:t>Cortex Definition: </a:t>
            </a:r>
          </a:p>
          <a:p>
            <a:r>
              <a:rPr lang="en-US" sz="2200" dirty="0" smtClean="0"/>
              <a:t>part of the brain that plays a key role in memory, attention, perception, awareness, thought, emotions, and consciousness </a:t>
            </a:r>
          </a:p>
          <a:p>
            <a:endParaRPr lang="en-US" sz="2200" dirty="0" smtClean="0"/>
          </a:p>
          <a:p>
            <a:r>
              <a:rPr lang="en-US" sz="2200" u="sng" dirty="0" smtClean="0"/>
              <a:t>Vortex Definition: </a:t>
            </a:r>
          </a:p>
          <a:p>
            <a:r>
              <a:rPr lang="en-US" sz="2200" dirty="0" smtClean="0"/>
              <a:t>something that resembles a whirlwind, a circular motion that tends to form and draw towards a cavity or vacuum</a:t>
            </a:r>
            <a:endParaRPr lang="en-US" sz="2200" dirty="0"/>
          </a:p>
        </p:txBody>
      </p:sp>
      <p:pic>
        <p:nvPicPr>
          <p:cNvPr id="4" name="Picture 3" descr="ER4G566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0" t="3350" r="21613"/>
          <a:stretch/>
        </p:blipFill>
        <p:spPr>
          <a:xfrm>
            <a:off x="381000" y="1730844"/>
            <a:ext cx="4391456" cy="4746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476999"/>
            <a:ext cx="2678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by: Noor </a:t>
            </a:r>
            <a:r>
              <a:rPr lang="en-US" sz="1400" dirty="0"/>
              <a:t>Eemaan Jaffery </a:t>
            </a:r>
          </a:p>
        </p:txBody>
      </p:sp>
    </p:spTree>
    <p:extLst>
      <p:ext uri="{BB962C8B-B14F-4D97-AF65-F5344CB8AC3E}">
        <p14:creationId xmlns:p14="http://schemas.microsoft.com/office/powerpoint/2010/main" val="94317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Music</a:t>
            </a:r>
            <a:endParaRPr lang="en-US" dirty="0"/>
          </a:p>
        </p:txBody>
      </p:sp>
      <p:pic>
        <p:nvPicPr>
          <p:cNvPr id="3" name="Option #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4027" y="2332508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488" y="1686177"/>
            <a:ext cx="423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 #1: “Abstract Instrumental Music”</a:t>
            </a:r>
          </a:p>
          <a:p>
            <a:r>
              <a:rPr lang="en-US" dirty="0" smtClean="0"/>
              <a:t> by Creators &amp; Inventors  </a:t>
            </a:r>
            <a:endParaRPr lang="en-US" dirty="0"/>
          </a:p>
        </p:txBody>
      </p:sp>
      <p:pic>
        <p:nvPicPr>
          <p:cNvPr id="5" name="Option #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2924" y="4504028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451" y="3716578"/>
            <a:ext cx="3267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 #2: “Take Flight” by Lindsey Stirling</a:t>
            </a:r>
            <a:endParaRPr lang="en-US" dirty="0"/>
          </a:p>
        </p:txBody>
      </p:sp>
      <p:pic>
        <p:nvPicPr>
          <p:cNvPr id="7" name="Option #3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77978" y="2160029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5884" y="1686177"/>
            <a:ext cx="338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 #3: “Brim” by Olafur Arnalds</a:t>
            </a:r>
            <a:endParaRPr lang="en-US" dirty="0"/>
          </a:p>
        </p:txBody>
      </p:sp>
      <p:pic>
        <p:nvPicPr>
          <p:cNvPr id="11" name="Picture 10" descr="ER4G571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283" y="3215185"/>
            <a:ext cx="4797254" cy="31981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4148" y="6307888"/>
            <a:ext cx="354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by: Kasey </a:t>
            </a:r>
            <a:r>
              <a:rPr lang="en-US" dirty="0"/>
              <a:t>Allee-Foreman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78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Audition</a:t>
            </a:r>
            <a:endParaRPr lang="en-US" dirty="0"/>
          </a:p>
        </p:txBody>
      </p:sp>
      <p:pic>
        <p:nvPicPr>
          <p:cNvPr id="4" name="Picture 3" descr="IMG_150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9" b="11975"/>
          <a:stretch/>
        </p:blipFill>
        <p:spPr>
          <a:xfrm>
            <a:off x="1115950" y="1615031"/>
            <a:ext cx="6948971" cy="49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9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Rehearsal Process: first Meeting</a:t>
            </a:r>
            <a:endParaRPr lang="en-US" dirty="0"/>
          </a:p>
        </p:txBody>
      </p:sp>
      <p:pic>
        <p:nvPicPr>
          <p:cNvPr id="3" name="Picture 2" descr="IMG_080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25606" r="8165" b="43070"/>
          <a:stretch/>
        </p:blipFill>
        <p:spPr>
          <a:xfrm>
            <a:off x="5544028" y="4342778"/>
            <a:ext cx="3456960" cy="2321181"/>
          </a:xfrm>
          <a:prstGeom prst="rect">
            <a:avLst/>
          </a:prstGeom>
        </p:spPr>
      </p:pic>
      <p:pic>
        <p:nvPicPr>
          <p:cNvPr id="5" name="Picture 4" descr="IMG_080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7" r="19439" b="43069"/>
          <a:stretch/>
        </p:blipFill>
        <p:spPr>
          <a:xfrm>
            <a:off x="195383" y="1638550"/>
            <a:ext cx="3006673" cy="2075039"/>
          </a:xfrm>
          <a:prstGeom prst="rect">
            <a:avLst/>
          </a:prstGeom>
        </p:spPr>
      </p:pic>
      <p:pic>
        <p:nvPicPr>
          <p:cNvPr id="6" name="Picture 5" descr="IMG_08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3" b="40340"/>
          <a:stretch/>
        </p:blipFill>
        <p:spPr>
          <a:xfrm>
            <a:off x="195384" y="4671903"/>
            <a:ext cx="3363447" cy="1992057"/>
          </a:xfrm>
          <a:prstGeom prst="rect">
            <a:avLst/>
          </a:prstGeom>
        </p:spPr>
      </p:pic>
      <p:pic>
        <p:nvPicPr>
          <p:cNvPr id="7" name="Picture 6" descr="IMG_080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2" b="37811"/>
          <a:stretch/>
        </p:blipFill>
        <p:spPr>
          <a:xfrm>
            <a:off x="5544028" y="1638550"/>
            <a:ext cx="3456960" cy="2399026"/>
          </a:xfrm>
          <a:prstGeom prst="rect">
            <a:avLst/>
          </a:prstGeom>
        </p:spPr>
      </p:pic>
      <p:pic>
        <p:nvPicPr>
          <p:cNvPr id="4" name="Picture 3" descr="IMG_080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0563" r="31702" b="30723"/>
          <a:stretch/>
        </p:blipFill>
        <p:spPr>
          <a:xfrm>
            <a:off x="3202057" y="1922941"/>
            <a:ext cx="2304619" cy="334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0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Rehearsal Process: Concept becomes Movement </a:t>
            </a:r>
          </a:p>
        </p:txBody>
      </p:sp>
      <p:pic>
        <p:nvPicPr>
          <p:cNvPr id="3" name="Picture 2" descr="IMG_194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" r="34429" b="3041"/>
          <a:stretch/>
        </p:blipFill>
        <p:spPr>
          <a:xfrm>
            <a:off x="200898" y="1643678"/>
            <a:ext cx="2688575" cy="5005748"/>
          </a:xfrm>
          <a:prstGeom prst="rect">
            <a:avLst/>
          </a:prstGeom>
        </p:spPr>
      </p:pic>
      <p:pic>
        <p:nvPicPr>
          <p:cNvPr id="4" name="Picture 3" descr="IMG_195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7"/>
          <a:stretch/>
        </p:blipFill>
        <p:spPr>
          <a:xfrm>
            <a:off x="3000766" y="1643678"/>
            <a:ext cx="3087436" cy="5005748"/>
          </a:xfrm>
          <a:prstGeom prst="rect">
            <a:avLst/>
          </a:prstGeom>
        </p:spPr>
      </p:pic>
      <p:pic>
        <p:nvPicPr>
          <p:cNvPr id="5" name="Picture 4" descr="IMG_195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5" b="47526"/>
          <a:stretch/>
        </p:blipFill>
        <p:spPr>
          <a:xfrm>
            <a:off x="6190023" y="1643679"/>
            <a:ext cx="2737634" cy="50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8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954 (1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0"/>
          <a:stretch/>
        </p:blipFill>
        <p:spPr>
          <a:xfrm>
            <a:off x="281392" y="1656131"/>
            <a:ext cx="4201117" cy="4990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Rehearsal Process: </a:t>
            </a:r>
            <a:r>
              <a:rPr lang="en-US" dirty="0" smtClean="0"/>
              <a:t>Choreography</a:t>
            </a:r>
            <a:endParaRPr lang="en-US" dirty="0"/>
          </a:p>
        </p:txBody>
      </p:sp>
      <p:pic>
        <p:nvPicPr>
          <p:cNvPr id="7" name="Picture 6" descr="IMG_1953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80" y="1643679"/>
            <a:ext cx="3751976" cy="5002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2277" y="1776273"/>
            <a:ext cx="25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Music Inspiration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1251" y="1853249"/>
            <a:ext cx="3841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Emotional/Conceptual Inspiration: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49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279</TotalTime>
  <Words>349</Words>
  <Application>Microsoft Macintosh PowerPoint</Application>
  <PresentationFormat>On-screen Show (4:3)</PresentationFormat>
  <Paragraphs>63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Grid</vt:lpstr>
      <vt:lpstr>“cortex”   Ashley Coffin  Undergraduate Research day Saturday April 2, 2016 </vt:lpstr>
      <vt:lpstr>PowerPoint Presentation</vt:lpstr>
      <vt:lpstr>The Concept</vt:lpstr>
      <vt:lpstr>The Title: “Cortex” </vt:lpstr>
      <vt:lpstr>The Music</vt:lpstr>
      <vt:lpstr>The Audition</vt:lpstr>
      <vt:lpstr>The Rehearsal Process: first Meeting</vt:lpstr>
      <vt:lpstr>The Rehearsal Process: Concept becomes Movement </vt:lpstr>
      <vt:lpstr>The Rehearsal Process: Choreography</vt:lpstr>
      <vt:lpstr>The Rehearsal Process: Choreography</vt:lpstr>
      <vt:lpstr>The Rehearsal Process: Choreography</vt:lpstr>
      <vt:lpstr>The Rehearsal Process: Costume Collaboration</vt:lpstr>
      <vt:lpstr>The Rehearsal Process: Costume Collaboration</vt:lpstr>
      <vt:lpstr>The Rehearsal Process: Lighting Collaboration</vt:lpstr>
      <vt:lpstr>The Performance</vt:lpstr>
      <vt:lpstr>Thank You Ashley.E.Coffin-1@ou.edu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“cortex”   Ashley Coffin  Undergraduate Research day Saturday April 2, 2016 </dc:title>
  <dc:creator>Ashley Coffin</dc:creator>
  <cp:lastModifiedBy>Ashley Coffin</cp:lastModifiedBy>
  <cp:revision>33</cp:revision>
  <dcterms:created xsi:type="dcterms:W3CDTF">2016-04-02T01:18:06Z</dcterms:created>
  <dcterms:modified xsi:type="dcterms:W3CDTF">2016-04-02T18:22:16Z</dcterms:modified>
</cp:coreProperties>
</file>